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2"/>
  </p:handoutMasterIdLst>
  <p:sldIdLst>
    <p:sldId id="289" r:id="rId2"/>
    <p:sldId id="281" r:id="rId3"/>
    <p:sldId id="285" r:id="rId4"/>
    <p:sldId id="288" r:id="rId5"/>
    <p:sldId id="291" r:id="rId6"/>
    <p:sldId id="292" r:id="rId7"/>
    <p:sldId id="293" r:id="rId8"/>
    <p:sldId id="294" r:id="rId9"/>
    <p:sldId id="290" r:id="rId10"/>
    <p:sldId id="295" r:id="rId1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16641A7B-24CD-48C2-9CCD-D4CBBB9F92B9}" type="datetimeFigureOut">
              <a:rPr lang="en-US" smtClean="0"/>
              <a:t>8/28/2019</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3CAB629-64E7-49D4-928A-08CC4CEB6044}" type="slidenum">
              <a:rPr lang="en-US" smtClean="0"/>
              <a:t>‹#›</a:t>
            </a:fld>
            <a:endParaRPr lang="en-US"/>
          </a:p>
        </p:txBody>
      </p:sp>
    </p:spTree>
    <p:extLst>
      <p:ext uri="{BB962C8B-B14F-4D97-AF65-F5344CB8AC3E}">
        <p14:creationId xmlns:p14="http://schemas.microsoft.com/office/powerpoint/2010/main" val="17447664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668B731-968F-4A66-942B-41166D130F2F}" type="datetimeFigureOut">
              <a:rPr lang="en-US" smtClean="0"/>
              <a:t>8/28/2019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264836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8B731-968F-4A66-942B-41166D130F2F}" type="datetimeFigureOut">
              <a:rPr lang="en-US" smtClean="0"/>
              <a:t>8/28/2019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3354719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68B731-968F-4A66-942B-41166D130F2F}" type="datetimeFigureOut">
              <a:rPr lang="en-US" smtClean="0"/>
              <a:t>8/28/2019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4229946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68B731-968F-4A66-942B-41166D130F2F}" type="datetimeFigureOut">
              <a:rPr lang="en-US" smtClean="0"/>
              <a:t>8/28/2019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3828726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668B731-968F-4A66-942B-41166D130F2F}" type="datetimeFigureOut">
              <a:rPr lang="en-US" smtClean="0"/>
              <a:t>8/28/2019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2331159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668B731-968F-4A66-942B-41166D130F2F}" type="datetimeFigureOut">
              <a:rPr lang="en-US" smtClean="0"/>
              <a:t>8/28/2019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412845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68B731-968F-4A66-942B-41166D130F2F}" type="datetimeFigureOut">
              <a:rPr lang="en-US" smtClean="0"/>
              <a:t>8/28/2019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3284990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68B731-968F-4A66-942B-41166D130F2F}" type="datetimeFigureOut">
              <a:rPr lang="en-US" smtClean="0"/>
              <a:t>8/28/2019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2333083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68B731-968F-4A66-942B-41166D130F2F}" type="datetimeFigureOut">
              <a:rPr lang="en-US" smtClean="0"/>
              <a:t>8/28/2019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3663046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8B731-968F-4A66-942B-41166D130F2F}" type="datetimeFigureOut">
              <a:rPr lang="en-US" smtClean="0"/>
              <a:t>8/28/2019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1123119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68B731-968F-4A66-942B-41166D130F2F}" type="datetimeFigureOut">
              <a:rPr lang="en-US" smtClean="0"/>
              <a:t>8/28/2019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D7D468-D142-47E4-9E2A-7E4BF7EA68CD}" type="slidenum">
              <a:rPr lang="en-US" smtClean="0"/>
              <a:t>‹#›</a:t>
            </a:fld>
            <a:endParaRPr lang="en-US"/>
          </a:p>
        </p:txBody>
      </p:sp>
    </p:spTree>
    <p:extLst>
      <p:ext uri="{BB962C8B-B14F-4D97-AF65-F5344CB8AC3E}">
        <p14:creationId xmlns:p14="http://schemas.microsoft.com/office/powerpoint/2010/main" val="22296279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68B731-968F-4A66-942B-41166D130F2F}" type="datetimeFigureOut">
              <a:rPr lang="en-US" smtClean="0"/>
              <a:t>8/28/2019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D7D468-D142-47E4-9E2A-7E4BF7EA68CD}" type="slidenum">
              <a:rPr lang="en-US" smtClean="0"/>
              <a:t>‹#›</a:t>
            </a:fld>
            <a:endParaRPr lang="en-US"/>
          </a:p>
        </p:txBody>
      </p:sp>
    </p:spTree>
    <p:extLst>
      <p:ext uri="{BB962C8B-B14F-4D97-AF65-F5344CB8AC3E}">
        <p14:creationId xmlns:p14="http://schemas.microsoft.com/office/powerpoint/2010/main" val="8254771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file:///C:\Users\carissa\Downloads\Document_08272019_095643%20-%20Shortcut.lnk"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3" name="Rectangle 2"/>
          <p:cNvSpPr/>
          <p:nvPr/>
        </p:nvSpPr>
        <p:spPr>
          <a:xfrm>
            <a:off x="1932214" y="1926772"/>
            <a:ext cx="8399672" cy="2800767"/>
          </a:xfrm>
          <a:prstGeom prst="rect">
            <a:avLst/>
          </a:prstGeom>
          <a:noFill/>
        </p:spPr>
        <p:txBody>
          <a:bodyPr wrap="none" lIns="91440" tIns="45720" rIns="91440" bIns="45720" anchor="ctr">
            <a:spAutoFit/>
          </a:bodyPr>
          <a:lstStyle/>
          <a:p>
            <a:pPr algn="ctr"/>
            <a:r>
              <a:rPr lang="en-US" sz="8800" dirty="0" smtClean="0">
                <a:ln w="0"/>
                <a:solidFill>
                  <a:srgbClr val="0033CC"/>
                </a:solidFill>
                <a:effectLst>
                  <a:outerShdw blurRad="38100" dist="19050" dir="2700000" algn="tl" rotWithShape="0">
                    <a:schemeClr val="dk1">
                      <a:alpha val="40000"/>
                    </a:schemeClr>
                  </a:outerShdw>
                </a:effectLst>
              </a:rPr>
              <a:t>REGISTERING FOR</a:t>
            </a:r>
          </a:p>
          <a:p>
            <a:pPr algn="ctr"/>
            <a:r>
              <a:rPr lang="en-US" sz="8800" b="0" cap="none" spc="0" dirty="0" smtClean="0">
                <a:ln w="0"/>
                <a:solidFill>
                  <a:srgbClr val="0033CC"/>
                </a:solidFill>
                <a:effectLst>
                  <a:outerShdw blurRad="38100" dist="19050" dir="2700000" algn="tl" rotWithShape="0">
                    <a:schemeClr val="dk1">
                      <a:alpha val="40000"/>
                    </a:schemeClr>
                  </a:outerShdw>
                </a:effectLst>
              </a:rPr>
              <a:t>ONLINE BANKING</a:t>
            </a:r>
            <a:endParaRPr lang="en-US" sz="8800" b="0" cap="none" spc="0" dirty="0">
              <a:ln w="0"/>
              <a:solidFill>
                <a:srgbClr val="0033CC"/>
              </a:solidFill>
              <a:effectLst>
                <a:outerShdw blurRad="38100" dist="19050" dir="2700000" algn="tl" rotWithShape="0">
                  <a:schemeClr val="dk1">
                    <a:alpha val="40000"/>
                  </a:schemeClr>
                </a:outerShdw>
              </a:effectLst>
            </a:endParaRPr>
          </a:p>
        </p:txBody>
      </p:sp>
      <p:sp>
        <p:nvSpPr>
          <p:cNvPr id="11" name="Rectangle 10">
            <a:hlinkClick r:id="rId2" action="ppaction://hlinkfile"/>
          </p:cNvPr>
          <p:cNvSpPr/>
          <p:nvPr/>
        </p:nvSpPr>
        <p:spPr>
          <a:xfrm>
            <a:off x="3238500" y="4883280"/>
            <a:ext cx="5778500" cy="9127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3848100" y="5016500"/>
            <a:ext cx="4559300" cy="646331"/>
          </a:xfrm>
          <a:prstGeom prst="rect">
            <a:avLst/>
          </a:prstGeom>
          <a:noFill/>
        </p:spPr>
        <p:txBody>
          <a:bodyPr wrap="square" rtlCol="0">
            <a:spAutoFit/>
          </a:bodyPr>
          <a:lstStyle/>
          <a:p>
            <a:pPr algn="ctr"/>
            <a:r>
              <a:rPr lang="en-US" dirty="0" smtClean="0">
                <a:hlinkClick r:id="rId2" action="ppaction://hlinkfile"/>
              </a:rPr>
              <a:t>Right click the box &amp; Open Hyperlink to view                                          DCI University Auto Enrollment video.</a:t>
            </a:r>
            <a:endParaRPr lang="en-US" dirty="0"/>
          </a:p>
        </p:txBody>
      </p:sp>
    </p:spTree>
    <p:extLst>
      <p:ext uri="{BB962C8B-B14F-4D97-AF65-F5344CB8AC3E}">
        <p14:creationId xmlns:p14="http://schemas.microsoft.com/office/powerpoint/2010/main" val="14200056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6203" y="209096"/>
            <a:ext cx="11549638" cy="6013904"/>
          </a:xfrm>
          <a:prstGeom prst="rect">
            <a:avLst/>
          </a:prstGeom>
          <a:ln w="25400">
            <a:solidFill>
              <a:schemeClr val="tx1"/>
            </a:solidFill>
          </a:ln>
        </p:spPr>
      </p:pic>
      <p:sp>
        <p:nvSpPr>
          <p:cNvPr id="3" name="TextBox 2"/>
          <p:cNvSpPr txBox="1"/>
          <p:nvPr/>
        </p:nvSpPr>
        <p:spPr>
          <a:xfrm>
            <a:off x="0" y="6408740"/>
            <a:ext cx="12192000" cy="461665"/>
          </a:xfrm>
          <a:prstGeom prst="rect">
            <a:avLst/>
          </a:prstGeom>
          <a:noFill/>
        </p:spPr>
        <p:txBody>
          <a:bodyPr wrap="square" rtlCol="0">
            <a:spAutoFit/>
          </a:bodyPr>
          <a:lstStyle/>
          <a:p>
            <a:r>
              <a:rPr lang="en-US" sz="2400" b="1" dirty="0" smtClean="0"/>
              <a:t>1). </a:t>
            </a:r>
            <a:r>
              <a:rPr lang="en-US" sz="2400" dirty="0" smtClean="0"/>
              <a:t>Click on ‘Not Enrolled? Sign up Now’. </a:t>
            </a:r>
            <a:endParaRPr lang="en-US" sz="2400" dirty="0"/>
          </a:p>
        </p:txBody>
      </p:sp>
      <p:sp>
        <p:nvSpPr>
          <p:cNvPr id="4" name="Rectangle 3"/>
          <p:cNvSpPr/>
          <p:nvPr/>
        </p:nvSpPr>
        <p:spPr>
          <a:xfrm>
            <a:off x="2883051" y="3430419"/>
            <a:ext cx="1568899" cy="241098"/>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ight Arrow 5"/>
          <p:cNvSpPr/>
          <p:nvPr/>
        </p:nvSpPr>
        <p:spPr>
          <a:xfrm>
            <a:off x="2582718" y="3427730"/>
            <a:ext cx="300333" cy="25648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69700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61940" y="109199"/>
            <a:ext cx="10268120" cy="6177301"/>
          </a:xfrm>
          <a:prstGeom prst="rect">
            <a:avLst/>
          </a:prstGeom>
          <a:ln w="25400">
            <a:solidFill>
              <a:schemeClr val="tx1"/>
            </a:solidFill>
          </a:ln>
        </p:spPr>
      </p:pic>
      <p:sp>
        <p:nvSpPr>
          <p:cNvPr id="4" name="TextBox 3"/>
          <p:cNvSpPr txBox="1"/>
          <p:nvPr/>
        </p:nvSpPr>
        <p:spPr>
          <a:xfrm>
            <a:off x="0" y="6396040"/>
            <a:ext cx="12192000" cy="461665"/>
          </a:xfrm>
          <a:prstGeom prst="rect">
            <a:avLst/>
          </a:prstGeom>
          <a:noFill/>
        </p:spPr>
        <p:txBody>
          <a:bodyPr wrap="square" rtlCol="0">
            <a:spAutoFit/>
          </a:bodyPr>
          <a:lstStyle/>
          <a:p>
            <a:r>
              <a:rPr lang="en-US" sz="2400" b="1" dirty="0"/>
              <a:t>2</a:t>
            </a:r>
            <a:r>
              <a:rPr lang="en-US" sz="2400" b="1" dirty="0" smtClean="0"/>
              <a:t>). </a:t>
            </a:r>
            <a:r>
              <a:rPr lang="en-US" sz="2400" dirty="0" smtClean="0"/>
              <a:t>Fill out the fields.</a:t>
            </a:r>
            <a:endParaRPr lang="en-US" sz="2400" dirty="0"/>
          </a:p>
        </p:txBody>
      </p:sp>
    </p:spTree>
    <p:extLst>
      <p:ext uri="{BB962C8B-B14F-4D97-AF65-F5344CB8AC3E}">
        <p14:creationId xmlns:p14="http://schemas.microsoft.com/office/powerpoint/2010/main" val="38393218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3277" y="184543"/>
            <a:ext cx="11666112" cy="5744323"/>
          </a:xfrm>
          <a:prstGeom prst="rect">
            <a:avLst/>
          </a:prstGeom>
          <a:ln w="25400">
            <a:solidFill>
              <a:schemeClr val="tx1"/>
            </a:solidFill>
          </a:ln>
        </p:spPr>
      </p:pic>
      <p:sp>
        <p:nvSpPr>
          <p:cNvPr id="3" name="TextBox 2"/>
          <p:cNvSpPr txBox="1"/>
          <p:nvPr/>
        </p:nvSpPr>
        <p:spPr>
          <a:xfrm>
            <a:off x="0" y="6396040"/>
            <a:ext cx="12192000" cy="461665"/>
          </a:xfrm>
          <a:prstGeom prst="rect">
            <a:avLst/>
          </a:prstGeom>
          <a:noFill/>
        </p:spPr>
        <p:txBody>
          <a:bodyPr wrap="square" rtlCol="0">
            <a:spAutoFit/>
          </a:bodyPr>
          <a:lstStyle/>
          <a:p>
            <a:r>
              <a:rPr lang="en-US" sz="2400" b="1" dirty="0"/>
              <a:t>2</a:t>
            </a:r>
            <a:r>
              <a:rPr lang="en-US" sz="2400" b="1" dirty="0" smtClean="0"/>
              <a:t>). </a:t>
            </a:r>
            <a:r>
              <a:rPr lang="en-US" sz="2400" dirty="0" smtClean="0"/>
              <a:t>Finish filling out the fields &amp; click Submit. </a:t>
            </a:r>
            <a:endParaRPr lang="en-US" sz="2400" dirty="0"/>
          </a:p>
        </p:txBody>
      </p:sp>
      <p:sp>
        <p:nvSpPr>
          <p:cNvPr id="4" name="Rectangle 3"/>
          <p:cNvSpPr/>
          <p:nvPr/>
        </p:nvSpPr>
        <p:spPr>
          <a:xfrm>
            <a:off x="3707231" y="4317386"/>
            <a:ext cx="596021" cy="367826"/>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0100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0" y="6387672"/>
            <a:ext cx="12192000" cy="461665"/>
          </a:xfrm>
          <a:prstGeom prst="rect">
            <a:avLst/>
          </a:prstGeom>
          <a:noFill/>
        </p:spPr>
        <p:txBody>
          <a:bodyPr wrap="square" rtlCol="0">
            <a:spAutoFit/>
          </a:bodyPr>
          <a:lstStyle/>
          <a:p>
            <a:r>
              <a:rPr lang="en-US" sz="2400" b="1" dirty="0"/>
              <a:t>3</a:t>
            </a:r>
            <a:r>
              <a:rPr lang="en-US" sz="2400" b="1" dirty="0" smtClean="0"/>
              <a:t>). </a:t>
            </a:r>
            <a:r>
              <a:rPr lang="en-US" sz="2400" dirty="0"/>
              <a:t>You will get a verification code sent to your email. Enter this code &amp; click Continue</a:t>
            </a:r>
            <a:r>
              <a:rPr lang="en-US" sz="2400" dirty="0" smtClean="0"/>
              <a:t>.</a:t>
            </a:r>
            <a:endParaRPr lang="en-US" sz="2400" dirty="0"/>
          </a:p>
        </p:txBody>
      </p:sp>
      <p:sp>
        <p:nvSpPr>
          <p:cNvPr id="4" name="Rectangle 3"/>
          <p:cNvSpPr/>
          <p:nvPr/>
        </p:nvSpPr>
        <p:spPr>
          <a:xfrm>
            <a:off x="3908246" y="3920399"/>
            <a:ext cx="545221" cy="366881"/>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p:cNvPicPr>
            <a:picLocks noChangeAspect="1"/>
          </p:cNvPicPr>
          <p:nvPr/>
        </p:nvPicPr>
        <p:blipFill>
          <a:blip r:embed="rId2"/>
          <a:stretch>
            <a:fillRect/>
          </a:stretch>
        </p:blipFill>
        <p:spPr>
          <a:xfrm>
            <a:off x="161925" y="23812"/>
            <a:ext cx="11868150" cy="4257675"/>
          </a:xfrm>
          <a:prstGeom prst="rect">
            <a:avLst/>
          </a:prstGeom>
        </p:spPr>
      </p:pic>
      <p:sp>
        <p:nvSpPr>
          <p:cNvPr id="7" name="Rectangle 6"/>
          <p:cNvSpPr/>
          <p:nvPr/>
        </p:nvSpPr>
        <p:spPr>
          <a:xfrm>
            <a:off x="7612170" y="2513985"/>
            <a:ext cx="824621" cy="254615"/>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a:blip r:embed="rId3"/>
          <a:stretch>
            <a:fillRect/>
          </a:stretch>
        </p:blipFill>
        <p:spPr>
          <a:xfrm>
            <a:off x="1416050" y="2984500"/>
            <a:ext cx="9359900" cy="3324838"/>
          </a:xfrm>
          <a:prstGeom prst="rect">
            <a:avLst/>
          </a:prstGeom>
        </p:spPr>
      </p:pic>
    </p:spTree>
    <p:extLst>
      <p:ext uri="{BB962C8B-B14F-4D97-AF65-F5344CB8AC3E}">
        <p14:creationId xmlns:p14="http://schemas.microsoft.com/office/powerpoint/2010/main" val="35796705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0" y="6383340"/>
            <a:ext cx="12192000" cy="461665"/>
          </a:xfrm>
          <a:prstGeom prst="rect">
            <a:avLst/>
          </a:prstGeom>
          <a:noFill/>
        </p:spPr>
        <p:txBody>
          <a:bodyPr wrap="square" rtlCol="0">
            <a:spAutoFit/>
          </a:bodyPr>
          <a:lstStyle/>
          <a:p>
            <a:r>
              <a:rPr lang="en-US" sz="2400" b="1" dirty="0" smtClean="0"/>
              <a:t>4). </a:t>
            </a:r>
            <a:r>
              <a:rPr lang="en-US" sz="2400" dirty="0" smtClean="0"/>
              <a:t>Enter a password &amp; click Continue. </a:t>
            </a:r>
            <a:endParaRPr lang="en-US" sz="2400" dirty="0"/>
          </a:p>
        </p:txBody>
      </p:sp>
      <p:sp>
        <p:nvSpPr>
          <p:cNvPr id="4" name="Rectangle 3"/>
          <p:cNvSpPr/>
          <p:nvPr/>
        </p:nvSpPr>
        <p:spPr>
          <a:xfrm>
            <a:off x="3908246" y="3920399"/>
            <a:ext cx="545221" cy="366881"/>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stretch>
            <a:fillRect/>
          </a:stretch>
        </p:blipFill>
        <p:spPr>
          <a:xfrm>
            <a:off x="157162" y="207685"/>
            <a:ext cx="11869738" cy="4749862"/>
          </a:xfrm>
          <a:prstGeom prst="rect">
            <a:avLst/>
          </a:prstGeom>
        </p:spPr>
      </p:pic>
      <p:sp>
        <p:nvSpPr>
          <p:cNvPr id="7" name="Rectangle 6"/>
          <p:cNvSpPr/>
          <p:nvPr/>
        </p:nvSpPr>
        <p:spPr>
          <a:xfrm>
            <a:off x="7544679" y="3288685"/>
            <a:ext cx="824621" cy="254615"/>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844087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0" y="5672140"/>
            <a:ext cx="12192000" cy="1200329"/>
          </a:xfrm>
          <a:prstGeom prst="rect">
            <a:avLst/>
          </a:prstGeom>
          <a:noFill/>
        </p:spPr>
        <p:txBody>
          <a:bodyPr wrap="square" rtlCol="0">
            <a:spAutoFit/>
          </a:bodyPr>
          <a:lstStyle/>
          <a:p>
            <a:r>
              <a:rPr lang="en-US" sz="2400" b="1" dirty="0"/>
              <a:t>5</a:t>
            </a:r>
            <a:r>
              <a:rPr lang="en-US" sz="2400" b="1" dirty="0" smtClean="0"/>
              <a:t>). </a:t>
            </a:r>
            <a:r>
              <a:rPr lang="en-US" sz="2400" dirty="0" smtClean="0"/>
              <a:t>Bank will get notified of this enrollment. If all fields are filled out correctly, customer can go ahead and login. Otherwise, bank employee will review information and either decline or accept enrollment. If accepted, customer chooses Return to Login and can login.</a:t>
            </a:r>
            <a:endParaRPr lang="en-US" sz="2400" dirty="0"/>
          </a:p>
        </p:txBody>
      </p:sp>
      <p:pic>
        <p:nvPicPr>
          <p:cNvPr id="5" name="Picture 4"/>
          <p:cNvPicPr>
            <a:picLocks noChangeAspect="1"/>
          </p:cNvPicPr>
          <p:nvPr/>
        </p:nvPicPr>
        <p:blipFill>
          <a:blip r:embed="rId2"/>
          <a:stretch>
            <a:fillRect/>
          </a:stretch>
        </p:blipFill>
        <p:spPr>
          <a:xfrm>
            <a:off x="238125" y="184150"/>
            <a:ext cx="11715750" cy="3314700"/>
          </a:xfrm>
          <a:prstGeom prst="rect">
            <a:avLst/>
          </a:prstGeom>
        </p:spPr>
      </p:pic>
      <p:sp>
        <p:nvSpPr>
          <p:cNvPr id="6" name="Rectangle 5"/>
          <p:cNvSpPr/>
          <p:nvPr/>
        </p:nvSpPr>
        <p:spPr>
          <a:xfrm>
            <a:off x="623179" y="2056785"/>
            <a:ext cx="1180221" cy="267315"/>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p:cNvPicPr>
            <a:picLocks noChangeAspect="1"/>
          </p:cNvPicPr>
          <p:nvPr/>
        </p:nvPicPr>
        <p:blipFill>
          <a:blip r:embed="rId3"/>
          <a:stretch>
            <a:fillRect/>
          </a:stretch>
        </p:blipFill>
        <p:spPr>
          <a:xfrm>
            <a:off x="1564262" y="2873015"/>
            <a:ext cx="9063476" cy="2799125"/>
          </a:xfrm>
          <a:prstGeom prst="rect">
            <a:avLst/>
          </a:prstGeom>
        </p:spPr>
      </p:pic>
    </p:spTree>
    <p:extLst>
      <p:ext uri="{BB962C8B-B14F-4D97-AF65-F5344CB8AC3E}">
        <p14:creationId xmlns:p14="http://schemas.microsoft.com/office/powerpoint/2010/main" val="41952894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0" y="5672140"/>
            <a:ext cx="12192000" cy="1200329"/>
          </a:xfrm>
          <a:prstGeom prst="rect">
            <a:avLst/>
          </a:prstGeom>
          <a:noFill/>
        </p:spPr>
        <p:txBody>
          <a:bodyPr wrap="square" rtlCol="0">
            <a:spAutoFit/>
          </a:bodyPr>
          <a:lstStyle/>
          <a:p>
            <a:r>
              <a:rPr lang="en-US" sz="2400" b="1" dirty="0" smtClean="0"/>
              <a:t>6). </a:t>
            </a:r>
            <a:r>
              <a:rPr lang="en-US" sz="2400" dirty="0" smtClean="0"/>
              <a:t>Customer will get this notification if there are any discrepancies. Bank employee will review information and either decline or accept enrollment. If enrollment is approved, they will receive an email stating like prior slide &amp; can login.</a:t>
            </a:r>
            <a:endParaRPr lang="en-US" sz="2400" dirty="0"/>
          </a:p>
        </p:txBody>
      </p:sp>
      <p:pic>
        <p:nvPicPr>
          <p:cNvPr id="2" name="Picture 1"/>
          <p:cNvPicPr>
            <a:picLocks noChangeAspect="1"/>
          </p:cNvPicPr>
          <p:nvPr/>
        </p:nvPicPr>
        <p:blipFill>
          <a:blip r:embed="rId2"/>
          <a:stretch>
            <a:fillRect/>
          </a:stretch>
        </p:blipFill>
        <p:spPr>
          <a:xfrm>
            <a:off x="366712" y="315297"/>
            <a:ext cx="11458575" cy="3076575"/>
          </a:xfrm>
          <a:prstGeom prst="rect">
            <a:avLst/>
          </a:prstGeom>
        </p:spPr>
      </p:pic>
    </p:spTree>
    <p:extLst>
      <p:ext uri="{BB962C8B-B14F-4D97-AF65-F5344CB8AC3E}">
        <p14:creationId xmlns:p14="http://schemas.microsoft.com/office/powerpoint/2010/main" val="6290100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0" y="-4760"/>
            <a:ext cx="12192000" cy="1569660"/>
          </a:xfrm>
          <a:prstGeom prst="rect">
            <a:avLst/>
          </a:prstGeom>
          <a:noFill/>
        </p:spPr>
        <p:txBody>
          <a:bodyPr wrap="square" rtlCol="0">
            <a:spAutoFit/>
          </a:bodyPr>
          <a:lstStyle/>
          <a:p>
            <a:r>
              <a:rPr lang="en-US" sz="2400" dirty="0" smtClean="0"/>
              <a:t>Bank employee also has the option to create a new user through </a:t>
            </a:r>
            <a:r>
              <a:rPr lang="en-US" sz="2400" dirty="0" err="1" smtClean="0"/>
              <a:t>Teleweb</a:t>
            </a:r>
            <a:r>
              <a:rPr lang="en-US" sz="2400" dirty="0" smtClean="0"/>
              <a:t> Admin using their Customer number and giving them a temporary password. Just go to the Bank tab and click on Customers. Then click on the ‘New button’ which will take you to the screen at the </a:t>
            </a:r>
            <a:r>
              <a:rPr lang="en-US" sz="2400" dirty="0" smtClean="0"/>
              <a:t>bottom of slide. </a:t>
            </a:r>
            <a:endParaRPr lang="en-US" sz="2400" dirty="0"/>
          </a:p>
        </p:txBody>
      </p:sp>
      <p:pic>
        <p:nvPicPr>
          <p:cNvPr id="5" name="Picture 4"/>
          <p:cNvPicPr>
            <a:picLocks noChangeAspect="1"/>
          </p:cNvPicPr>
          <p:nvPr/>
        </p:nvPicPr>
        <p:blipFill>
          <a:blip r:embed="rId2"/>
          <a:stretch>
            <a:fillRect/>
          </a:stretch>
        </p:blipFill>
        <p:spPr>
          <a:xfrm>
            <a:off x="914400" y="1513069"/>
            <a:ext cx="10091737" cy="3683524"/>
          </a:xfrm>
          <a:prstGeom prst="rect">
            <a:avLst/>
          </a:prstGeom>
        </p:spPr>
      </p:pic>
      <p:sp>
        <p:nvSpPr>
          <p:cNvPr id="6" name="Rectangle 5"/>
          <p:cNvSpPr/>
          <p:nvPr/>
        </p:nvSpPr>
        <p:spPr>
          <a:xfrm>
            <a:off x="7733057" y="2590800"/>
            <a:ext cx="1068044" cy="242517"/>
          </a:xfrm>
          <a:prstGeom prst="rect">
            <a:avLst/>
          </a:prstGeom>
          <a:noFill/>
          <a:ln w="508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a:blip r:embed="rId3"/>
          <a:stretch>
            <a:fillRect/>
          </a:stretch>
        </p:blipFill>
        <p:spPr>
          <a:xfrm>
            <a:off x="2593180" y="5355881"/>
            <a:ext cx="6734175" cy="1447800"/>
          </a:xfrm>
          <a:prstGeom prst="rect">
            <a:avLst/>
          </a:prstGeom>
        </p:spPr>
      </p:pic>
    </p:spTree>
    <p:extLst>
      <p:ext uri="{BB962C8B-B14F-4D97-AF65-F5344CB8AC3E}">
        <p14:creationId xmlns:p14="http://schemas.microsoft.com/office/powerpoint/2010/main" val="6952681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14923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1653</TotalTime>
  <Words>229</Words>
  <Application>Microsoft Office PowerPoint</Application>
  <PresentationFormat>Widescreen</PresentationFormat>
  <Paragraphs>11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Carissa Brass</dc:creator>
  <cp:lastModifiedBy>Carissa Brass</cp:lastModifiedBy>
  <cp:revision>84</cp:revision>
  <cp:lastPrinted>2019-08-20T19:27:45Z</cp:lastPrinted>
  <dcterms:created xsi:type="dcterms:W3CDTF">2019-02-13T21:38:17Z</dcterms:created>
  <dcterms:modified xsi:type="dcterms:W3CDTF">2019-08-28T14:43:37Z</dcterms:modified>
</cp:coreProperties>
</file>